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Lst>
  <p:sldSz cy="32918400" cx="43891200"/>
  <p:notesSz cx="6858000" cy="9144000"/>
  <p:embeddedFontLst>
    <p:embeddedFont>
      <p:font typeface="Arial Narrow"/>
      <p:regular r:id="rId7"/>
      <p:bold r:id="rId8"/>
      <p:italic r:id="rId9"/>
      <p:boldItalic r:id="rId10"/>
    </p:embeddedFont>
    <p:embeddedFont>
      <p:font typeface="Arial Black"/>
      <p:regular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552">
          <p15:clr>
            <a:srgbClr val="000000"/>
          </p15:clr>
        </p15:guide>
        <p15:guide id="2" orient="horz" pos="20285">
          <p15:clr>
            <a:srgbClr val="000000"/>
          </p15:clr>
        </p15:guide>
        <p15:guide id="3" pos="437">
          <p15:clr>
            <a:srgbClr val="000000"/>
          </p15:clr>
        </p15:guide>
        <p15:guide id="4" pos="6725">
          <p15:clr>
            <a:srgbClr val="000000"/>
          </p15:clr>
        </p15:guide>
        <p15:guide id="5" pos="7238">
          <p15:clr>
            <a:srgbClr val="000000"/>
          </p15:clr>
        </p15:guide>
        <p15:guide id="6" pos="13526">
          <p15:clr>
            <a:srgbClr val="000000"/>
          </p15:clr>
        </p15:guide>
        <p15:guide id="7" pos="14030">
          <p15:clr>
            <a:srgbClr val="000000"/>
          </p15:clr>
        </p15:guide>
        <p15:guide id="8" pos="20318">
          <p15:clr>
            <a:srgbClr val="000000"/>
          </p15:clr>
        </p15:guide>
        <p15:guide id="9" pos="20837">
          <p15:clr>
            <a:srgbClr val="000000"/>
          </p15:clr>
        </p15:guide>
        <p15:guide id="10" pos="27125">
          <p15:clr>
            <a:srgbClr val="000000"/>
          </p15:clr>
        </p15:guide>
      </p15:sldGuideLst>
    </p:ext>
    <p:ext uri="http://customooxmlschemas.google.com/">
      <go:slidesCustomData xmlns:go="http://customooxmlschemas.google.com/" r:id="rId12" roundtripDataSignature="AMtx7mjombPYPRNTzALHWxQ/2jg8/f8OI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552" orient="horz"/>
        <p:guide pos="20285" orient="horz"/>
        <p:guide pos="437"/>
        <p:guide pos="6725"/>
        <p:guide pos="7238"/>
        <p:guide pos="13526"/>
        <p:guide pos="14030"/>
        <p:guide pos="20318"/>
        <p:guide pos="20837"/>
        <p:guide pos="27125"/>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font" Target="fonts/ArialBlack-regular.fntdata"/><Relationship Id="rId10" Type="http://schemas.openxmlformats.org/officeDocument/2006/relationships/font" Target="fonts/ArialNarrow-boldItalic.fntdata"/><Relationship Id="rId12" Type="http://customschemas.google.com/relationships/presentationmetadata" Target="metadata"/><Relationship Id="rId9" Type="http://schemas.openxmlformats.org/officeDocument/2006/relationships/font" Target="fonts/ArialNarrow-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ArialNarrow-regular.fntdata"/><Relationship Id="rId8" Type="http://schemas.openxmlformats.org/officeDocument/2006/relationships/font" Target="fonts/ArialNarrow-bold.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9pPr>
          </a:lstStyle>
          <a:p/>
        </p:txBody>
      </p:sp>
      <p:sp>
        <p:nvSpPr>
          <p:cNvPr id="4" name="Google Shape;4;n"/>
          <p:cNvSpPr txBox="1"/>
          <p:nvPr>
            <p:ph idx="10" type="dt"/>
          </p:nvPr>
        </p:nvSpPr>
        <p:spPr>
          <a:xfrm>
            <a:off x="3884612"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n"/>
          <p:cNvSpPr txBox="1"/>
          <p:nvPr>
            <p:ph idx="11" type="ftr"/>
          </p:nvPr>
        </p:nvSpPr>
        <p:spPr>
          <a:xfrm>
            <a:off x="0" y="8685212"/>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1400"/>
              <a:buFont typeface="Arial"/>
              <a:buNone/>
              <a:defRPr b="0" i="0" sz="2900" u="none" cap="none" strike="noStrike">
                <a:solidFill>
                  <a:srgbClr val="000000"/>
                </a:solidFill>
                <a:latin typeface="Arial Narrow"/>
                <a:ea typeface="Arial Narrow"/>
                <a:cs typeface="Arial Narrow"/>
                <a:sym typeface="Arial Narrow"/>
              </a:defRPr>
            </a:lvl9pPr>
          </a:lstStyle>
          <a:p/>
        </p:txBody>
      </p:sp>
      <p:sp>
        <p:nvSpPr>
          <p:cNvPr id="8" name="Google Shape;8;n"/>
          <p:cNvSpPr txBox="1"/>
          <p:nvPr>
            <p:ph idx="12" type="sldNum"/>
          </p:nvPr>
        </p:nvSpPr>
        <p:spPr>
          <a:xfrm>
            <a:off x="3884612" y="8685212"/>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2:notes"/>
          <p:cNvSpPr txBox="1"/>
          <p:nvPr/>
        </p:nvSpPr>
        <p:spPr>
          <a:xfrm>
            <a:off x="3884612" y="8685212"/>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55" name="Google Shape;55;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 name="Google Shape;56;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4"/>
          <p:cNvSpPr txBox="1"/>
          <p:nvPr>
            <p:ph type="ctrTitle"/>
          </p:nvPr>
        </p:nvSpPr>
        <p:spPr>
          <a:xfrm>
            <a:off x="5486400" y="5387975"/>
            <a:ext cx="32918401" cy="11460163"/>
          </a:xfrm>
          <a:prstGeom prst="rect">
            <a:avLst/>
          </a:prstGeom>
          <a:noFill/>
          <a:ln>
            <a:noFill/>
          </a:ln>
        </p:spPr>
        <p:txBody>
          <a:bodyPr anchorCtr="0" anchor="b" bIns="45600" lIns="91250" spcFirstLastPara="1" rIns="91250" wrap="square" tIns="45600">
            <a:noAutofit/>
          </a:bodyPr>
          <a:lstStyle>
            <a:lvl1pPr lvl="0" algn="ctr">
              <a:lnSpc>
                <a:spcPct val="100000"/>
              </a:lnSpc>
              <a:spcBef>
                <a:spcPts val="0"/>
              </a:spcBef>
              <a:spcAft>
                <a:spcPts val="0"/>
              </a:spcAft>
              <a:buSzPts val="1400"/>
              <a:buNone/>
              <a:defRPr sz="6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 name="Google Shape;19;p4"/>
          <p:cNvSpPr txBox="1"/>
          <p:nvPr>
            <p:ph idx="1" type="subTitle"/>
          </p:nvPr>
        </p:nvSpPr>
        <p:spPr>
          <a:xfrm>
            <a:off x="5486400" y="17289463"/>
            <a:ext cx="32918401" cy="7948612"/>
          </a:xfrm>
          <a:prstGeom prst="rect">
            <a:avLst/>
          </a:prstGeom>
          <a:noFill/>
          <a:ln>
            <a:noFill/>
          </a:ln>
        </p:spPr>
        <p:txBody>
          <a:bodyPr anchorCtr="0" anchor="t" bIns="456400" lIns="456400" spcFirstLastPara="1" rIns="456400" wrap="square" tIns="456400">
            <a:noAutofit/>
          </a:bodyPr>
          <a:lstStyle>
            <a:lvl1pPr lvl="0" algn="ctr">
              <a:lnSpc>
                <a:spcPct val="100000"/>
              </a:lnSpc>
              <a:spcBef>
                <a:spcPts val="480"/>
              </a:spcBef>
              <a:spcAft>
                <a:spcPts val="0"/>
              </a:spcAft>
              <a:buClr>
                <a:schemeClr val="dk1"/>
              </a:buClr>
              <a:buSzPts val="2400"/>
              <a:buFont typeface="Arial"/>
              <a:buNone/>
              <a:defRPr sz="2400"/>
            </a:lvl1pPr>
            <a:lvl2pPr lvl="1" algn="ctr">
              <a:lnSpc>
                <a:spcPct val="100000"/>
              </a:lnSpc>
              <a:spcBef>
                <a:spcPts val="400"/>
              </a:spcBef>
              <a:spcAft>
                <a:spcPts val="0"/>
              </a:spcAft>
              <a:buClr>
                <a:schemeClr val="dk1"/>
              </a:buClr>
              <a:buSzPts val="2000"/>
              <a:buFont typeface="Arial"/>
              <a:buNone/>
              <a:defRPr sz="2000"/>
            </a:lvl2pPr>
            <a:lvl3pPr lvl="2" algn="ctr">
              <a:lnSpc>
                <a:spcPct val="100000"/>
              </a:lnSpc>
              <a:spcBef>
                <a:spcPts val="360"/>
              </a:spcBef>
              <a:spcAft>
                <a:spcPts val="0"/>
              </a:spcAft>
              <a:buClr>
                <a:schemeClr val="dk1"/>
              </a:buClr>
              <a:buSzPts val="1800"/>
              <a:buFont typeface="Arial"/>
              <a:buNone/>
              <a:defRPr sz="1800"/>
            </a:lvl3pPr>
            <a:lvl4pPr lvl="3" algn="ctr">
              <a:lnSpc>
                <a:spcPct val="100000"/>
              </a:lnSpc>
              <a:spcBef>
                <a:spcPts val="320"/>
              </a:spcBef>
              <a:spcAft>
                <a:spcPts val="0"/>
              </a:spcAft>
              <a:buClr>
                <a:schemeClr val="dk1"/>
              </a:buClr>
              <a:buSzPts val="1600"/>
              <a:buFont typeface="Arial"/>
              <a:buNone/>
              <a:defRPr sz="1600"/>
            </a:lvl4pPr>
            <a:lvl5pPr lvl="4" algn="ctr">
              <a:lnSpc>
                <a:spcPct val="100000"/>
              </a:lnSpc>
              <a:spcBef>
                <a:spcPts val="320"/>
              </a:spcBef>
              <a:spcAft>
                <a:spcPts val="0"/>
              </a:spcAft>
              <a:buClr>
                <a:schemeClr val="dk1"/>
              </a:buClr>
              <a:buSzPts val="1600"/>
              <a:buFont typeface="Arial"/>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13"/>
          <p:cNvSpPr txBox="1"/>
          <p:nvPr>
            <p:ph type="title"/>
          </p:nvPr>
        </p:nvSpPr>
        <p:spPr>
          <a:xfrm>
            <a:off x="2994025" y="8207375"/>
            <a:ext cx="37857113" cy="13692188"/>
          </a:xfrm>
          <a:prstGeom prst="rect">
            <a:avLst/>
          </a:prstGeom>
          <a:noFill/>
          <a:ln>
            <a:noFill/>
          </a:ln>
        </p:spPr>
        <p:txBody>
          <a:bodyPr anchorCtr="0" anchor="b" bIns="45600" lIns="91250" spcFirstLastPara="1" rIns="91250" wrap="square" tIns="45600">
            <a:noAutofit/>
          </a:bodyPr>
          <a:lstStyle>
            <a:lvl1pPr lvl="0" algn="ctr">
              <a:lnSpc>
                <a:spcPct val="100000"/>
              </a:lnSpc>
              <a:spcBef>
                <a:spcPts val="0"/>
              </a:spcBef>
              <a:spcAft>
                <a:spcPts val="0"/>
              </a:spcAft>
              <a:buSzPts val="1400"/>
              <a:buNone/>
              <a:defRPr sz="6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 name="Google Shape;49;p13"/>
          <p:cNvSpPr txBox="1"/>
          <p:nvPr>
            <p:ph idx="1" type="body"/>
          </p:nvPr>
        </p:nvSpPr>
        <p:spPr>
          <a:xfrm>
            <a:off x="2994025" y="22029738"/>
            <a:ext cx="37857113" cy="7200900"/>
          </a:xfrm>
          <a:prstGeom prst="rect">
            <a:avLst/>
          </a:prstGeom>
          <a:noFill/>
          <a:ln>
            <a:noFill/>
          </a:ln>
        </p:spPr>
        <p:txBody>
          <a:bodyPr anchorCtr="0" anchor="t" bIns="456400" lIns="456400" spcFirstLastPara="1" rIns="456400" wrap="square" tIns="456400">
            <a:noAutofit/>
          </a:bodyPr>
          <a:lstStyle>
            <a:lvl1pPr indent="-228600" lvl="0" marL="457200" algn="l">
              <a:lnSpc>
                <a:spcPct val="100000"/>
              </a:lnSpc>
              <a:spcBef>
                <a:spcPts val="480"/>
              </a:spcBef>
              <a:spcAft>
                <a:spcPts val="0"/>
              </a:spcAft>
              <a:buClr>
                <a:schemeClr val="dk1"/>
              </a:buClr>
              <a:buSzPts val="2400"/>
              <a:buFont typeface="Arial"/>
              <a:buNone/>
              <a:defRPr sz="2400"/>
            </a:lvl1pPr>
            <a:lvl2pPr indent="-228600" lvl="1" marL="914400" algn="l">
              <a:lnSpc>
                <a:spcPct val="100000"/>
              </a:lnSpc>
              <a:spcBef>
                <a:spcPts val="400"/>
              </a:spcBef>
              <a:spcAft>
                <a:spcPts val="0"/>
              </a:spcAft>
              <a:buClr>
                <a:schemeClr val="dk1"/>
              </a:buClr>
              <a:buSzPts val="2000"/>
              <a:buFont typeface="Arial"/>
              <a:buNone/>
              <a:defRPr sz="2000"/>
            </a:lvl2pPr>
            <a:lvl3pPr indent="-228600" lvl="2" marL="1371600" algn="l">
              <a:lnSpc>
                <a:spcPct val="100000"/>
              </a:lnSpc>
              <a:spcBef>
                <a:spcPts val="360"/>
              </a:spcBef>
              <a:spcAft>
                <a:spcPts val="0"/>
              </a:spcAft>
              <a:buClr>
                <a:schemeClr val="dk1"/>
              </a:buClr>
              <a:buSzPts val="1800"/>
              <a:buFont typeface="Arial"/>
              <a:buNone/>
              <a:defRPr sz="1800"/>
            </a:lvl3pPr>
            <a:lvl4pPr indent="-228600" lvl="3" marL="1828800" algn="l">
              <a:lnSpc>
                <a:spcPct val="100000"/>
              </a:lnSpc>
              <a:spcBef>
                <a:spcPts val="320"/>
              </a:spcBef>
              <a:spcAft>
                <a:spcPts val="0"/>
              </a:spcAft>
              <a:buClr>
                <a:schemeClr val="dk1"/>
              </a:buClr>
              <a:buSzPts val="1600"/>
              <a:buFont typeface="Arial"/>
              <a:buNone/>
              <a:defRPr sz="1600"/>
            </a:lvl4pPr>
            <a:lvl5pPr indent="-228600" lvl="4" marL="2286000" algn="l">
              <a:lnSpc>
                <a:spcPct val="100000"/>
              </a:lnSpc>
              <a:spcBef>
                <a:spcPts val="320"/>
              </a:spcBef>
              <a:spcAft>
                <a:spcPts val="0"/>
              </a:spcAft>
              <a:buClr>
                <a:schemeClr val="dk1"/>
              </a:buClr>
              <a:buSzPts val="1600"/>
              <a:buFont typeface="Arial"/>
              <a:buNone/>
              <a:defRPr sz="1600"/>
            </a:lvl5pPr>
            <a:lvl6pPr indent="-228600" lvl="5" marL="2743200" algn="l">
              <a:lnSpc>
                <a:spcPct val="90000"/>
              </a:lnSpc>
              <a:spcBef>
                <a:spcPts val="500"/>
              </a:spcBef>
              <a:spcAft>
                <a:spcPts val="0"/>
              </a:spcAft>
              <a:buClr>
                <a:schemeClr val="dk1"/>
              </a:buClr>
              <a:buSzPts val="1600"/>
              <a:buNone/>
              <a:defRPr sz="1600"/>
            </a:lvl6pPr>
            <a:lvl7pPr indent="-228600" lvl="6" marL="3200400" algn="l">
              <a:lnSpc>
                <a:spcPct val="90000"/>
              </a:lnSpc>
              <a:spcBef>
                <a:spcPts val="500"/>
              </a:spcBef>
              <a:spcAft>
                <a:spcPts val="0"/>
              </a:spcAft>
              <a:buClr>
                <a:schemeClr val="dk1"/>
              </a:buClr>
              <a:buSzPts val="1600"/>
              <a:buNone/>
              <a:defRPr sz="1600"/>
            </a:lvl7pPr>
            <a:lvl8pPr indent="-228600" lvl="7" marL="3657600" algn="l">
              <a:lnSpc>
                <a:spcPct val="90000"/>
              </a:lnSpc>
              <a:spcBef>
                <a:spcPts val="500"/>
              </a:spcBef>
              <a:spcAft>
                <a:spcPts val="0"/>
              </a:spcAft>
              <a:buClr>
                <a:schemeClr val="dk1"/>
              </a:buClr>
              <a:buSzPts val="1600"/>
              <a:buNone/>
              <a:defRPr sz="1600"/>
            </a:lvl8pPr>
            <a:lvl9pPr indent="-228600" lvl="8" marL="4114800" algn="l">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4"/>
          <p:cNvSpPr txBox="1"/>
          <p:nvPr>
            <p:ph type="title"/>
          </p:nvPr>
        </p:nvSpPr>
        <p:spPr>
          <a:xfrm>
            <a:off x="960437" y="1273175"/>
            <a:ext cx="41924286" cy="2201862"/>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2" name="Google Shape;52;p14"/>
          <p:cNvSpPr txBox="1"/>
          <p:nvPr>
            <p:ph idx="1" type="body"/>
          </p:nvPr>
        </p:nvSpPr>
        <p:spPr>
          <a:xfrm>
            <a:off x="693737" y="5638800"/>
            <a:ext cx="42190988" cy="265636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0" name="Shape 20"/>
        <p:cNvGrpSpPr/>
        <p:nvPr/>
      </p:nvGrpSpPr>
      <p:grpSpPr>
        <a:xfrm>
          <a:off x="0" y="0"/>
          <a:ext cx="0" cy="0"/>
          <a:chOff x="0" y="0"/>
          <a:chExt cx="0" cy="0"/>
        </a:xfrm>
      </p:grpSpPr>
      <p:sp>
        <p:nvSpPr>
          <p:cNvPr id="21" name="Google Shape;21;p5"/>
          <p:cNvSpPr txBox="1"/>
          <p:nvPr>
            <p:ph type="title"/>
          </p:nvPr>
        </p:nvSpPr>
        <p:spPr>
          <a:xfrm rot="5400000">
            <a:off x="22146418" y="11464132"/>
            <a:ext cx="30929263" cy="10547350"/>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 name="Google Shape;22;p5"/>
          <p:cNvSpPr txBox="1"/>
          <p:nvPr>
            <p:ph idx="1" type="body"/>
          </p:nvPr>
        </p:nvSpPr>
        <p:spPr>
          <a:xfrm rot="5400000">
            <a:off x="974725" y="992188"/>
            <a:ext cx="30929263" cy="314912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3" name="Shape 23"/>
        <p:cNvGrpSpPr/>
        <p:nvPr/>
      </p:nvGrpSpPr>
      <p:grpSpPr>
        <a:xfrm>
          <a:off x="0" y="0"/>
          <a:ext cx="0" cy="0"/>
          <a:chOff x="0" y="0"/>
          <a:chExt cx="0" cy="0"/>
        </a:xfrm>
      </p:grpSpPr>
      <p:sp>
        <p:nvSpPr>
          <p:cNvPr id="24" name="Google Shape;24;p6"/>
          <p:cNvSpPr txBox="1"/>
          <p:nvPr>
            <p:ph type="title"/>
          </p:nvPr>
        </p:nvSpPr>
        <p:spPr>
          <a:xfrm>
            <a:off x="960437" y="1273175"/>
            <a:ext cx="41924286" cy="2201862"/>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 name="Google Shape;25;p6"/>
          <p:cNvSpPr txBox="1"/>
          <p:nvPr>
            <p:ph idx="1" type="body"/>
          </p:nvPr>
        </p:nvSpPr>
        <p:spPr>
          <a:xfrm rot="5400000">
            <a:off x="8507413" y="-2174875"/>
            <a:ext cx="26563637" cy="42190988"/>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6" name="Shape 26"/>
        <p:cNvGrpSpPr/>
        <p:nvPr/>
      </p:nvGrpSpPr>
      <p:grpSpPr>
        <a:xfrm>
          <a:off x="0" y="0"/>
          <a:ext cx="0" cy="0"/>
          <a:chOff x="0" y="0"/>
          <a:chExt cx="0" cy="0"/>
        </a:xfrm>
      </p:grpSpPr>
      <p:sp>
        <p:nvSpPr>
          <p:cNvPr id="27" name="Google Shape;27;p7"/>
          <p:cNvSpPr txBox="1"/>
          <p:nvPr>
            <p:ph type="title"/>
          </p:nvPr>
        </p:nvSpPr>
        <p:spPr>
          <a:xfrm>
            <a:off x="3022600" y="2193925"/>
            <a:ext cx="14157324" cy="7681913"/>
          </a:xfrm>
          <a:prstGeom prst="rect">
            <a:avLst/>
          </a:prstGeom>
          <a:noFill/>
          <a:ln>
            <a:noFill/>
          </a:ln>
        </p:spPr>
        <p:txBody>
          <a:bodyPr anchorCtr="0" anchor="b" bIns="45600" lIns="91250" spcFirstLastPara="1" rIns="91250" wrap="square" tIns="4560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 name="Google Shape;28;p7"/>
          <p:cNvSpPr/>
          <p:nvPr>
            <p:ph idx="2" type="pic"/>
          </p:nvPr>
        </p:nvSpPr>
        <p:spPr>
          <a:xfrm>
            <a:off x="18659475" y="4740275"/>
            <a:ext cx="22220238" cy="23393400"/>
          </a:xfrm>
          <a:prstGeom prst="rect">
            <a:avLst/>
          </a:prstGeom>
          <a:noFill/>
          <a:ln>
            <a:noFill/>
          </a:ln>
        </p:spPr>
        <p:txBody>
          <a:bodyPr anchorCtr="0" anchor="t" bIns="456400" lIns="456400" spcFirstLastPara="1" rIns="456400" wrap="square" tIns="4564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9" name="Google Shape;29;p7"/>
          <p:cNvSpPr txBox="1"/>
          <p:nvPr>
            <p:ph idx="1" type="body"/>
          </p:nvPr>
        </p:nvSpPr>
        <p:spPr>
          <a:xfrm>
            <a:off x="3022600" y="9875838"/>
            <a:ext cx="14157324" cy="18295937"/>
          </a:xfrm>
          <a:prstGeom prst="rect">
            <a:avLst/>
          </a:prstGeom>
          <a:noFill/>
          <a:ln>
            <a:noFill/>
          </a:ln>
        </p:spPr>
        <p:txBody>
          <a:bodyPr anchorCtr="0" anchor="t" bIns="456400" lIns="456400" spcFirstLastPara="1" rIns="456400" wrap="square" tIns="456400">
            <a:noAutofit/>
          </a:bodyPr>
          <a:lstStyle>
            <a:lvl1pPr indent="-228600" lvl="0" marL="457200" algn="l">
              <a:lnSpc>
                <a:spcPct val="100000"/>
              </a:lnSpc>
              <a:spcBef>
                <a:spcPts val="320"/>
              </a:spcBef>
              <a:spcAft>
                <a:spcPts val="0"/>
              </a:spcAft>
              <a:buClr>
                <a:schemeClr val="dk1"/>
              </a:buClr>
              <a:buSzPts val="1600"/>
              <a:buFont typeface="Arial"/>
              <a:buNone/>
              <a:defRPr sz="1600"/>
            </a:lvl1pPr>
            <a:lvl2pPr indent="-228600" lvl="1" marL="914400" algn="l">
              <a:lnSpc>
                <a:spcPct val="100000"/>
              </a:lnSpc>
              <a:spcBef>
                <a:spcPts val="280"/>
              </a:spcBef>
              <a:spcAft>
                <a:spcPts val="0"/>
              </a:spcAft>
              <a:buClr>
                <a:schemeClr val="dk1"/>
              </a:buClr>
              <a:buSzPts val="1400"/>
              <a:buFont typeface="Arial"/>
              <a:buNone/>
              <a:defRPr sz="1400"/>
            </a:lvl2pPr>
            <a:lvl3pPr indent="-228600" lvl="2" marL="1371600" algn="l">
              <a:lnSpc>
                <a:spcPct val="100000"/>
              </a:lnSpc>
              <a:spcBef>
                <a:spcPts val="240"/>
              </a:spcBef>
              <a:spcAft>
                <a:spcPts val="0"/>
              </a:spcAft>
              <a:buClr>
                <a:schemeClr val="dk1"/>
              </a:buClr>
              <a:buSzPts val="1200"/>
              <a:buFont typeface="Arial"/>
              <a:buNone/>
              <a:defRPr sz="1200"/>
            </a:lvl3pPr>
            <a:lvl4pPr indent="-228600" lvl="3" marL="1828800" algn="l">
              <a:lnSpc>
                <a:spcPct val="100000"/>
              </a:lnSpc>
              <a:spcBef>
                <a:spcPts val="200"/>
              </a:spcBef>
              <a:spcAft>
                <a:spcPts val="0"/>
              </a:spcAft>
              <a:buClr>
                <a:schemeClr val="dk1"/>
              </a:buClr>
              <a:buSzPts val="1000"/>
              <a:buFont typeface="Arial"/>
              <a:buNone/>
              <a:defRPr sz="1000"/>
            </a:lvl4pPr>
            <a:lvl5pPr indent="-228600" lvl="4" marL="2286000" algn="l">
              <a:lnSpc>
                <a:spcPct val="100000"/>
              </a:lnSpc>
              <a:spcBef>
                <a:spcPts val="200"/>
              </a:spcBef>
              <a:spcAft>
                <a:spcPts val="0"/>
              </a:spcAft>
              <a:buClr>
                <a:schemeClr val="dk1"/>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0" name="Shape 30"/>
        <p:cNvGrpSpPr/>
        <p:nvPr/>
      </p:nvGrpSpPr>
      <p:grpSpPr>
        <a:xfrm>
          <a:off x="0" y="0"/>
          <a:ext cx="0" cy="0"/>
          <a:chOff x="0" y="0"/>
          <a:chExt cx="0" cy="0"/>
        </a:xfrm>
      </p:grpSpPr>
      <p:sp>
        <p:nvSpPr>
          <p:cNvPr id="31" name="Google Shape;31;p8"/>
          <p:cNvSpPr txBox="1"/>
          <p:nvPr>
            <p:ph type="title"/>
          </p:nvPr>
        </p:nvSpPr>
        <p:spPr>
          <a:xfrm>
            <a:off x="3022600" y="2193925"/>
            <a:ext cx="14157324" cy="7681913"/>
          </a:xfrm>
          <a:prstGeom prst="rect">
            <a:avLst/>
          </a:prstGeom>
          <a:noFill/>
          <a:ln>
            <a:noFill/>
          </a:ln>
        </p:spPr>
        <p:txBody>
          <a:bodyPr anchorCtr="0" anchor="b" bIns="45600" lIns="91250" spcFirstLastPara="1" rIns="91250" wrap="square" tIns="4560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 name="Google Shape;32;p8"/>
          <p:cNvSpPr txBox="1"/>
          <p:nvPr>
            <p:ph idx="1" type="body"/>
          </p:nvPr>
        </p:nvSpPr>
        <p:spPr>
          <a:xfrm>
            <a:off x="18659475" y="4740275"/>
            <a:ext cx="22220238" cy="23393400"/>
          </a:xfrm>
          <a:prstGeom prst="rect">
            <a:avLst/>
          </a:prstGeom>
          <a:noFill/>
          <a:ln>
            <a:noFill/>
          </a:ln>
        </p:spPr>
        <p:txBody>
          <a:bodyPr anchorCtr="0" anchor="t" bIns="456400" lIns="456400" spcFirstLastPara="1" rIns="456400" wrap="square" tIns="456400">
            <a:noAutofit/>
          </a:bodyPr>
          <a:lstStyle>
            <a:lvl1pPr indent="-431800" lvl="0" marL="457200" algn="l">
              <a:lnSpc>
                <a:spcPct val="100000"/>
              </a:lnSpc>
              <a:spcBef>
                <a:spcPts val="640"/>
              </a:spcBef>
              <a:spcAft>
                <a:spcPts val="0"/>
              </a:spcAft>
              <a:buClr>
                <a:schemeClr val="dk1"/>
              </a:buClr>
              <a:buSzPts val="3200"/>
              <a:buFont typeface="Arial"/>
              <a:buChar char="•"/>
              <a:defRPr sz="3200"/>
            </a:lvl1pPr>
            <a:lvl2pPr indent="-406400" lvl="1" marL="914400" algn="l">
              <a:lnSpc>
                <a:spcPct val="100000"/>
              </a:lnSpc>
              <a:spcBef>
                <a:spcPts val="560"/>
              </a:spcBef>
              <a:spcAft>
                <a:spcPts val="0"/>
              </a:spcAft>
              <a:buClr>
                <a:schemeClr val="dk1"/>
              </a:buClr>
              <a:buSzPts val="2800"/>
              <a:buFont typeface="Arial"/>
              <a:buChar char="–"/>
              <a:defRPr sz="2800"/>
            </a:lvl2pPr>
            <a:lvl3pPr indent="-381000" lvl="2" marL="1371600" algn="l">
              <a:lnSpc>
                <a:spcPct val="100000"/>
              </a:lnSpc>
              <a:spcBef>
                <a:spcPts val="480"/>
              </a:spcBef>
              <a:spcAft>
                <a:spcPts val="0"/>
              </a:spcAft>
              <a:buClr>
                <a:schemeClr val="dk1"/>
              </a:buClr>
              <a:buSzPts val="2400"/>
              <a:buFont typeface="Arial"/>
              <a:buChar char="•"/>
              <a:defRPr sz="2400"/>
            </a:lvl3pPr>
            <a:lvl4pPr indent="-355600" lvl="3" marL="1828800" algn="l">
              <a:lnSpc>
                <a:spcPct val="100000"/>
              </a:lnSpc>
              <a:spcBef>
                <a:spcPts val="400"/>
              </a:spcBef>
              <a:spcAft>
                <a:spcPts val="0"/>
              </a:spcAft>
              <a:buClr>
                <a:schemeClr val="dk1"/>
              </a:buClr>
              <a:buSzPts val="2000"/>
              <a:buFont typeface="Arial"/>
              <a:buChar char="–"/>
              <a:defRPr sz="2000"/>
            </a:lvl4pPr>
            <a:lvl5pPr indent="-355600" lvl="4" marL="2286000" algn="l">
              <a:lnSpc>
                <a:spcPct val="100000"/>
              </a:lnSpc>
              <a:spcBef>
                <a:spcPts val="400"/>
              </a:spcBef>
              <a:spcAft>
                <a:spcPts val="0"/>
              </a:spcAft>
              <a:buClr>
                <a:schemeClr val="dk1"/>
              </a:buClr>
              <a:buSzPts val="2000"/>
              <a:buFont typeface="Arial"/>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33" name="Google Shape;33;p8"/>
          <p:cNvSpPr txBox="1"/>
          <p:nvPr>
            <p:ph idx="2" type="body"/>
          </p:nvPr>
        </p:nvSpPr>
        <p:spPr>
          <a:xfrm>
            <a:off x="3022600" y="9875838"/>
            <a:ext cx="14157324" cy="18295937"/>
          </a:xfrm>
          <a:prstGeom prst="rect">
            <a:avLst/>
          </a:prstGeom>
          <a:noFill/>
          <a:ln>
            <a:noFill/>
          </a:ln>
        </p:spPr>
        <p:txBody>
          <a:bodyPr anchorCtr="0" anchor="t" bIns="456400" lIns="456400" spcFirstLastPara="1" rIns="456400" wrap="square" tIns="456400">
            <a:noAutofit/>
          </a:bodyPr>
          <a:lstStyle>
            <a:lvl1pPr indent="-228600" lvl="0" marL="457200" algn="l">
              <a:lnSpc>
                <a:spcPct val="100000"/>
              </a:lnSpc>
              <a:spcBef>
                <a:spcPts val="320"/>
              </a:spcBef>
              <a:spcAft>
                <a:spcPts val="0"/>
              </a:spcAft>
              <a:buClr>
                <a:schemeClr val="dk1"/>
              </a:buClr>
              <a:buSzPts val="1600"/>
              <a:buFont typeface="Arial"/>
              <a:buNone/>
              <a:defRPr sz="1600"/>
            </a:lvl1pPr>
            <a:lvl2pPr indent="-228600" lvl="1" marL="914400" algn="l">
              <a:lnSpc>
                <a:spcPct val="100000"/>
              </a:lnSpc>
              <a:spcBef>
                <a:spcPts val="280"/>
              </a:spcBef>
              <a:spcAft>
                <a:spcPts val="0"/>
              </a:spcAft>
              <a:buClr>
                <a:schemeClr val="dk1"/>
              </a:buClr>
              <a:buSzPts val="1400"/>
              <a:buFont typeface="Arial"/>
              <a:buNone/>
              <a:defRPr sz="1400"/>
            </a:lvl2pPr>
            <a:lvl3pPr indent="-228600" lvl="2" marL="1371600" algn="l">
              <a:lnSpc>
                <a:spcPct val="100000"/>
              </a:lnSpc>
              <a:spcBef>
                <a:spcPts val="240"/>
              </a:spcBef>
              <a:spcAft>
                <a:spcPts val="0"/>
              </a:spcAft>
              <a:buClr>
                <a:schemeClr val="dk1"/>
              </a:buClr>
              <a:buSzPts val="1200"/>
              <a:buFont typeface="Arial"/>
              <a:buNone/>
              <a:defRPr sz="1200"/>
            </a:lvl3pPr>
            <a:lvl4pPr indent="-228600" lvl="3" marL="1828800" algn="l">
              <a:lnSpc>
                <a:spcPct val="100000"/>
              </a:lnSpc>
              <a:spcBef>
                <a:spcPts val="200"/>
              </a:spcBef>
              <a:spcAft>
                <a:spcPts val="0"/>
              </a:spcAft>
              <a:buClr>
                <a:schemeClr val="dk1"/>
              </a:buClr>
              <a:buSzPts val="1000"/>
              <a:buFont typeface="Arial"/>
              <a:buNone/>
              <a:defRPr sz="1000"/>
            </a:lvl4pPr>
            <a:lvl5pPr indent="-228600" lvl="4" marL="2286000" algn="l">
              <a:lnSpc>
                <a:spcPct val="100000"/>
              </a:lnSpc>
              <a:spcBef>
                <a:spcPts val="200"/>
              </a:spcBef>
              <a:spcAft>
                <a:spcPts val="0"/>
              </a:spcAft>
              <a:buClr>
                <a:schemeClr val="dk1"/>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 name="Shape 3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10"/>
          <p:cNvSpPr txBox="1"/>
          <p:nvPr>
            <p:ph type="title"/>
          </p:nvPr>
        </p:nvSpPr>
        <p:spPr>
          <a:xfrm>
            <a:off x="960437" y="1273175"/>
            <a:ext cx="41924286" cy="2201862"/>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7" name="Shape 37"/>
        <p:cNvGrpSpPr/>
        <p:nvPr/>
      </p:nvGrpSpPr>
      <p:grpSpPr>
        <a:xfrm>
          <a:off x="0" y="0"/>
          <a:ext cx="0" cy="0"/>
          <a:chOff x="0" y="0"/>
          <a:chExt cx="0" cy="0"/>
        </a:xfrm>
      </p:grpSpPr>
      <p:sp>
        <p:nvSpPr>
          <p:cNvPr id="38" name="Google Shape;38;p11"/>
          <p:cNvSpPr txBox="1"/>
          <p:nvPr>
            <p:ph type="title"/>
          </p:nvPr>
        </p:nvSpPr>
        <p:spPr>
          <a:xfrm>
            <a:off x="3022600" y="1752600"/>
            <a:ext cx="37857113" cy="6362700"/>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11"/>
          <p:cNvSpPr txBox="1"/>
          <p:nvPr>
            <p:ph idx="1" type="body"/>
          </p:nvPr>
        </p:nvSpPr>
        <p:spPr>
          <a:xfrm>
            <a:off x="3022600" y="8069263"/>
            <a:ext cx="18568987" cy="3954462"/>
          </a:xfrm>
          <a:prstGeom prst="rect">
            <a:avLst/>
          </a:prstGeom>
          <a:noFill/>
          <a:ln>
            <a:noFill/>
          </a:ln>
        </p:spPr>
        <p:txBody>
          <a:bodyPr anchorCtr="0" anchor="b" bIns="456400" lIns="456400" spcFirstLastPara="1" rIns="456400" wrap="square" tIns="456400">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0" name="Google Shape;40;p11"/>
          <p:cNvSpPr txBox="1"/>
          <p:nvPr>
            <p:ph idx="2" type="body"/>
          </p:nvPr>
        </p:nvSpPr>
        <p:spPr>
          <a:xfrm>
            <a:off x="3022600" y="12023725"/>
            <a:ext cx="18568987" cy="176863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1"/>
          <p:cNvSpPr txBox="1"/>
          <p:nvPr>
            <p:ph idx="3" type="body"/>
          </p:nvPr>
        </p:nvSpPr>
        <p:spPr>
          <a:xfrm>
            <a:off x="22220238" y="8069263"/>
            <a:ext cx="18659474" cy="3954462"/>
          </a:xfrm>
          <a:prstGeom prst="rect">
            <a:avLst/>
          </a:prstGeom>
          <a:noFill/>
          <a:ln>
            <a:noFill/>
          </a:ln>
        </p:spPr>
        <p:txBody>
          <a:bodyPr anchorCtr="0" anchor="b" bIns="456400" lIns="456400" spcFirstLastPara="1" rIns="456400" wrap="square" tIns="456400">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2" name="Google Shape;42;p11"/>
          <p:cNvSpPr txBox="1"/>
          <p:nvPr>
            <p:ph idx="4" type="body"/>
          </p:nvPr>
        </p:nvSpPr>
        <p:spPr>
          <a:xfrm>
            <a:off x="22220238" y="12023725"/>
            <a:ext cx="18659474" cy="176863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3" name="Shape 43"/>
        <p:cNvGrpSpPr/>
        <p:nvPr/>
      </p:nvGrpSpPr>
      <p:grpSpPr>
        <a:xfrm>
          <a:off x="0" y="0"/>
          <a:ext cx="0" cy="0"/>
          <a:chOff x="0" y="0"/>
          <a:chExt cx="0" cy="0"/>
        </a:xfrm>
      </p:grpSpPr>
      <p:sp>
        <p:nvSpPr>
          <p:cNvPr id="44" name="Google Shape;44;p12"/>
          <p:cNvSpPr txBox="1"/>
          <p:nvPr>
            <p:ph type="title"/>
          </p:nvPr>
        </p:nvSpPr>
        <p:spPr>
          <a:xfrm>
            <a:off x="960437" y="1273175"/>
            <a:ext cx="41924286" cy="2201862"/>
          </a:xfrm>
          <a:prstGeom prst="rect">
            <a:avLst/>
          </a:prstGeom>
          <a:noFill/>
          <a:ln>
            <a:noFill/>
          </a:ln>
        </p:spPr>
        <p:txBody>
          <a:bodyPr anchorCtr="0" anchor="ctr" bIns="45600" lIns="91250" spcFirstLastPara="1" rIns="91250" wrap="square" tIns="456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5" name="Google Shape;45;p12"/>
          <p:cNvSpPr txBox="1"/>
          <p:nvPr>
            <p:ph idx="1" type="body"/>
          </p:nvPr>
        </p:nvSpPr>
        <p:spPr>
          <a:xfrm>
            <a:off x="693738" y="5638800"/>
            <a:ext cx="21018499" cy="265636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2"/>
          <p:cNvSpPr txBox="1"/>
          <p:nvPr>
            <p:ph idx="2" type="body"/>
          </p:nvPr>
        </p:nvSpPr>
        <p:spPr>
          <a:xfrm>
            <a:off x="21864638" y="5638800"/>
            <a:ext cx="21020087" cy="26563637"/>
          </a:xfrm>
          <a:prstGeom prst="rect">
            <a:avLst/>
          </a:prstGeom>
          <a:noFill/>
          <a:ln>
            <a:noFill/>
          </a:ln>
        </p:spPr>
        <p:txBody>
          <a:bodyPr anchorCtr="0" anchor="t" bIns="456400" lIns="456400" spcFirstLastPara="1" rIns="456400" wrap="square" tIns="4564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
          <p:cNvSpPr txBox="1"/>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1" name="Google Shape;11;p3"/>
          <p:cNvSpPr txBox="1"/>
          <p:nvPr/>
        </p:nvSpPr>
        <p:spPr>
          <a:xfrm>
            <a:off x="693737" y="5638800"/>
            <a:ext cx="42367201"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2" name="Google Shape;12;p3"/>
          <p:cNvSpPr txBox="1"/>
          <p:nvPr/>
        </p:nvSpPr>
        <p:spPr>
          <a:xfrm>
            <a:off x="0" y="4800600"/>
            <a:ext cx="43891199"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3" name="Google Shape;13;p3"/>
          <p:cNvSpPr txBox="1"/>
          <p:nvPr/>
        </p:nvSpPr>
        <p:spPr>
          <a:xfrm>
            <a:off x="609600" y="32445325"/>
            <a:ext cx="2514600" cy="315912"/>
          </a:xfrm>
          <a:prstGeom prst="rect">
            <a:avLst/>
          </a:prstGeom>
          <a:noFill/>
          <a:ln>
            <a:noFill/>
          </a:ln>
        </p:spPr>
        <p:txBody>
          <a:bodyPr anchorCtr="0" anchor="t" bIns="45600" lIns="91250" spcFirstLastPara="1" rIns="91250" wrap="square" tIns="45600">
            <a:noAutofit/>
          </a:bodyPr>
          <a:lstStyle/>
          <a:p>
            <a:pPr indent="0" lvl="0" marL="0" marR="0" rtl="0" algn="l">
              <a:lnSpc>
                <a:spcPct val="65000"/>
              </a:lnSpc>
              <a:spcBef>
                <a:spcPts val="0"/>
              </a:spcBef>
              <a:spcAft>
                <a:spcPts val="0"/>
              </a:spcAft>
              <a:buClr>
                <a:schemeClr val="lt2"/>
              </a:buClr>
              <a:buSzPts val="500"/>
              <a:buFont typeface="Arial"/>
              <a:buNone/>
            </a:pPr>
            <a:r>
              <a:rPr b="1" i="0" lang="en-US" sz="500" u="none" cap="none" strike="noStrike">
                <a:solidFill>
                  <a:schemeClr val="lt2"/>
                </a:solidFill>
                <a:latin typeface="Arial"/>
                <a:ea typeface="Arial"/>
                <a:cs typeface="Arial"/>
                <a:sym typeface="Arial"/>
              </a:rPr>
              <a:t>POSTER TEMPLATE BY:</a:t>
            </a:r>
            <a:endParaRPr b="0" i="0" sz="1400" u="none" cap="none" strike="noStrike">
              <a:solidFill>
                <a:srgbClr val="000000"/>
              </a:solidFill>
              <a:latin typeface="Arial"/>
              <a:ea typeface="Arial"/>
              <a:cs typeface="Arial"/>
              <a:sym typeface="Arial"/>
            </a:endParaRPr>
          </a:p>
          <a:p>
            <a:pPr indent="0" lvl="0" marL="0" marR="0" rtl="0" algn="l">
              <a:lnSpc>
                <a:spcPct val="65000"/>
              </a:lnSpc>
              <a:spcBef>
                <a:spcPts val="500"/>
              </a:spcBef>
              <a:spcAft>
                <a:spcPts val="0"/>
              </a:spcAft>
              <a:buClr>
                <a:schemeClr val="lt2"/>
              </a:buClr>
              <a:buSzPts val="1000"/>
              <a:buFont typeface="Arial"/>
              <a:buNone/>
            </a:pPr>
            <a:r>
              <a:rPr b="1" i="0" lang="en-US" sz="1000" u="none" cap="none" strike="noStrike">
                <a:solidFill>
                  <a:schemeClr val="lt2"/>
                </a:solidFill>
                <a:latin typeface="Arial"/>
                <a:ea typeface="Arial"/>
                <a:cs typeface="Arial"/>
                <a:sym typeface="Arial"/>
              </a:rPr>
              <a:t>www.PosterPresentations.com</a:t>
            </a:r>
            <a:endParaRPr b="0" i="0" sz="1400" u="none" cap="none" strike="noStrike">
              <a:solidFill>
                <a:srgbClr val="000000"/>
              </a:solidFill>
              <a:latin typeface="Arial"/>
              <a:ea typeface="Arial"/>
              <a:cs typeface="Arial"/>
              <a:sym typeface="Arial"/>
            </a:endParaRPr>
          </a:p>
        </p:txBody>
      </p:sp>
      <p:sp>
        <p:nvSpPr>
          <p:cNvPr id="14" name="Google Shape;14;p3"/>
          <p:cNvSpPr txBox="1"/>
          <p:nvPr>
            <p:ph type="title"/>
          </p:nvPr>
        </p:nvSpPr>
        <p:spPr>
          <a:xfrm>
            <a:off x="960437" y="1273175"/>
            <a:ext cx="41924286" cy="2201862"/>
          </a:xfrm>
          <a:prstGeom prst="rect">
            <a:avLst/>
          </a:prstGeom>
          <a:noFill/>
          <a:ln>
            <a:noFill/>
          </a:ln>
        </p:spPr>
        <p:txBody>
          <a:bodyPr anchorCtr="0" anchor="ctr" bIns="45600" lIns="91250" spcFirstLastPara="1" rIns="91250" wrap="square" tIns="45600">
            <a:noAutofit/>
          </a:bodyPr>
          <a:lstStyle>
            <a:lvl1pPr lvl="0"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1pPr>
            <a:lvl2pPr lvl="1"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2pPr>
            <a:lvl3pPr lvl="2"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3pPr>
            <a:lvl4pPr lvl="3"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4pPr>
            <a:lvl5pPr lvl="4"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5pPr>
            <a:lvl6pPr lvl="5"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6pPr>
            <a:lvl7pPr lvl="6"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7pPr>
            <a:lvl8pPr lvl="7"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8pPr>
            <a:lvl9pPr lvl="8" marR="0" rtl="0" algn="ctr">
              <a:lnSpc>
                <a:spcPct val="100000"/>
              </a:lnSpc>
              <a:spcBef>
                <a:spcPts val="0"/>
              </a:spcBef>
              <a:spcAft>
                <a:spcPts val="0"/>
              </a:spcAft>
              <a:buClr>
                <a:srgbClr val="000000"/>
              </a:buClr>
              <a:buSzPts val="1400"/>
              <a:buFont typeface="Arial"/>
              <a:buNone/>
              <a:defRPr b="0" i="0" sz="8600" u="none" cap="none" strike="noStrike">
                <a:solidFill>
                  <a:schemeClr val="dk2"/>
                </a:solidFill>
                <a:latin typeface="Arial Black"/>
                <a:ea typeface="Arial Black"/>
                <a:cs typeface="Arial Black"/>
                <a:sym typeface="Arial Black"/>
              </a:defRPr>
            </a:lvl9pPr>
          </a:lstStyle>
          <a:p/>
        </p:txBody>
      </p:sp>
      <p:sp>
        <p:nvSpPr>
          <p:cNvPr id="15" name="Google Shape;15;p3"/>
          <p:cNvSpPr txBox="1"/>
          <p:nvPr>
            <p:ph idx="1" type="body"/>
          </p:nvPr>
        </p:nvSpPr>
        <p:spPr>
          <a:xfrm>
            <a:off x="693737" y="5638800"/>
            <a:ext cx="42190988" cy="26563637"/>
          </a:xfrm>
          <a:prstGeom prst="rect">
            <a:avLst/>
          </a:prstGeom>
          <a:noFill/>
          <a:ln>
            <a:noFill/>
          </a:ln>
        </p:spPr>
        <p:txBody>
          <a:bodyPr anchorCtr="0" anchor="t" bIns="456400" lIns="456400" spcFirstLastPara="1" rIns="456400" wrap="square" tIns="456400">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6" name="Google Shape;16;p3"/>
          <p:cNvSpPr txBox="1"/>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jpg"/><Relationship Id="rId5" Type="http://schemas.openxmlformats.org/officeDocument/2006/relationships/image" Target="../media/image4.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
          <p:cNvSpPr txBox="1"/>
          <p:nvPr/>
        </p:nvSpPr>
        <p:spPr>
          <a:xfrm>
            <a:off x="4525962" y="1143000"/>
            <a:ext cx="34770899" cy="2616300"/>
          </a:xfrm>
          <a:prstGeom prst="rect">
            <a:avLst/>
          </a:prstGeom>
          <a:noFill/>
          <a:ln>
            <a:noFill/>
          </a:ln>
        </p:spPr>
        <p:txBody>
          <a:bodyPr anchorCtr="0" anchor="t" bIns="45600" lIns="91225" spcFirstLastPara="1" rIns="91225" wrap="square" tIns="45600">
            <a:noAutofit/>
          </a:bodyPr>
          <a:lstStyle/>
          <a:p>
            <a:pPr indent="0" lvl="0" marL="0" marR="0" rtl="0" algn="ctr">
              <a:lnSpc>
                <a:spcPct val="100000"/>
              </a:lnSpc>
              <a:spcBef>
                <a:spcPts val="0"/>
              </a:spcBef>
              <a:spcAft>
                <a:spcPts val="0"/>
              </a:spcAft>
              <a:buClr>
                <a:srgbClr val="000000"/>
              </a:buClr>
              <a:buSzPts val="8000"/>
              <a:buFont typeface="Arial Black"/>
              <a:buNone/>
            </a:pPr>
            <a:r>
              <a:rPr b="0" i="0" lang="en-US" sz="8000" u="none" cap="none" strike="noStrike">
                <a:solidFill>
                  <a:srgbClr val="000000"/>
                </a:solidFill>
                <a:latin typeface="Arial Black"/>
                <a:ea typeface="Arial Black"/>
                <a:cs typeface="Arial Black"/>
                <a:sym typeface="Arial Black"/>
              </a:rPr>
              <a:t>NYPL Improving Accessibility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4800"/>
              <a:buFont typeface="Arial"/>
              <a:buNone/>
            </a:pPr>
            <a:r>
              <a:rPr b="1" i="0" lang="en-US" sz="4800" u="none" cap="none" strike="noStrike">
                <a:solidFill>
                  <a:srgbClr val="000000"/>
                </a:solidFill>
                <a:latin typeface="Arial"/>
                <a:ea typeface="Arial"/>
                <a:cs typeface="Arial"/>
                <a:sym typeface="Arial"/>
              </a:rPr>
              <a:t>Team: Abhijeet Sant, Nikita Amlani, Rohit Saraf, Shreya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000000"/>
                </a:solidFill>
                <a:latin typeface="Arial"/>
                <a:ea typeface="Arial"/>
                <a:cs typeface="Arial"/>
                <a:sym typeface="Arial"/>
              </a:rPr>
              <a:t>Supervised by Prof. Jean-Claude Franchitti    Project Manager: Sharon Denning</a:t>
            </a:r>
            <a:endParaRPr b="0" i="0" sz="1400" u="none" cap="none" strike="noStrike">
              <a:solidFill>
                <a:srgbClr val="000000"/>
              </a:solidFill>
              <a:latin typeface="Arial"/>
              <a:ea typeface="Arial"/>
              <a:cs typeface="Arial"/>
              <a:sym typeface="Arial"/>
            </a:endParaRPr>
          </a:p>
        </p:txBody>
      </p:sp>
      <p:sp>
        <p:nvSpPr>
          <p:cNvPr id="59" name="Google Shape;59;p2"/>
          <p:cNvSpPr txBox="1"/>
          <p:nvPr/>
        </p:nvSpPr>
        <p:spPr>
          <a:xfrm>
            <a:off x="685800" y="5638800"/>
            <a:ext cx="13076099" cy="11082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6600"/>
              <a:buFont typeface="Arial Narrow"/>
              <a:buNone/>
            </a:pPr>
            <a:r>
              <a:rPr b="1" i="0" lang="en-US" sz="6600" u="none" cap="none" strike="noStrike">
                <a:solidFill>
                  <a:srgbClr val="F8F8F8"/>
                </a:solidFill>
                <a:latin typeface="Arial Narrow"/>
                <a:ea typeface="Arial Narrow"/>
                <a:cs typeface="Arial Narrow"/>
                <a:sym typeface="Arial Narrow"/>
              </a:rPr>
              <a:t>About the NYPL</a:t>
            </a:r>
            <a:endParaRPr b="0" i="0" sz="1400" u="none" cap="none" strike="noStrike">
              <a:solidFill>
                <a:srgbClr val="000000"/>
              </a:solidFill>
              <a:latin typeface="Arial"/>
              <a:ea typeface="Arial"/>
              <a:cs typeface="Arial"/>
              <a:sym typeface="Arial"/>
            </a:endParaRPr>
          </a:p>
        </p:txBody>
      </p:sp>
      <p:sp>
        <p:nvSpPr>
          <p:cNvPr id="60" name="Google Shape;60;p2"/>
          <p:cNvSpPr txBox="1"/>
          <p:nvPr/>
        </p:nvSpPr>
        <p:spPr>
          <a:xfrm>
            <a:off x="685775" y="15222613"/>
            <a:ext cx="13076099" cy="11082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6600"/>
              <a:buFont typeface="Arial Narrow"/>
              <a:buNone/>
            </a:pPr>
            <a:r>
              <a:rPr b="1" i="0" lang="en-US" sz="6600" u="none" cap="none" strike="noStrike">
                <a:solidFill>
                  <a:srgbClr val="F8F8F8"/>
                </a:solidFill>
                <a:latin typeface="Arial Narrow"/>
                <a:ea typeface="Arial Narrow"/>
                <a:cs typeface="Arial Narrow"/>
                <a:sym typeface="Arial Narrow"/>
              </a:rPr>
              <a:t>Business Objectives </a:t>
            </a:r>
            <a:endParaRPr b="0" i="0" sz="1400" u="none" cap="none" strike="noStrike">
              <a:solidFill>
                <a:srgbClr val="000000"/>
              </a:solidFill>
              <a:latin typeface="Arial"/>
              <a:ea typeface="Arial"/>
              <a:cs typeface="Arial"/>
              <a:sym typeface="Arial"/>
            </a:endParaRPr>
          </a:p>
        </p:txBody>
      </p:sp>
      <p:sp>
        <p:nvSpPr>
          <p:cNvPr id="61" name="Google Shape;61;p2"/>
          <p:cNvSpPr txBox="1"/>
          <p:nvPr/>
        </p:nvSpPr>
        <p:spPr>
          <a:xfrm>
            <a:off x="15335250" y="5638800"/>
            <a:ext cx="13076099" cy="1108200"/>
          </a:xfrm>
          <a:prstGeom prst="rect">
            <a:avLst/>
          </a:prstGeom>
          <a:solidFill>
            <a:schemeClr val="accent2"/>
          </a:solidFill>
          <a:ln>
            <a:noFill/>
          </a:ln>
        </p:spPr>
        <p:txBody>
          <a:bodyPr anchorCtr="0" anchor="t" bIns="45600" lIns="91250" spcFirstLastPara="1" rIns="91250" wrap="square" tIns="45600">
            <a:noAutofit/>
          </a:bodyPr>
          <a:lstStyle/>
          <a:p>
            <a:pPr indent="0" lvl="0" marL="0" rtl="0" algn="l">
              <a:spcBef>
                <a:spcPts val="0"/>
              </a:spcBef>
              <a:spcAft>
                <a:spcPts val="0"/>
              </a:spcAft>
              <a:buClr>
                <a:srgbClr val="F8F8F8"/>
              </a:buClr>
              <a:buSzPts val="6600"/>
              <a:buFont typeface="Arial Narrow"/>
              <a:buNone/>
            </a:pPr>
            <a:r>
              <a:rPr b="1" lang="en-US" sz="6600">
                <a:solidFill>
                  <a:srgbClr val="F8F8F8"/>
                </a:solidFill>
                <a:latin typeface="Arial Narrow"/>
                <a:ea typeface="Arial Narrow"/>
                <a:cs typeface="Arial Narrow"/>
                <a:sym typeface="Arial Narrow"/>
              </a:rPr>
              <a:t>                      </a:t>
            </a:r>
            <a:r>
              <a:rPr b="1" lang="en-US" sz="6600">
                <a:solidFill>
                  <a:srgbClr val="F8F8F8"/>
                </a:solidFill>
                <a:latin typeface="Arial Narrow"/>
                <a:ea typeface="Arial Narrow"/>
                <a:cs typeface="Arial Narrow"/>
                <a:sym typeface="Arial Narrow"/>
              </a:rPr>
              <a:t>The Interface</a:t>
            </a:r>
            <a:endParaRPr b="0" i="0" sz="1400" u="none" cap="none" strike="noStrike">
              <a:solidFill>
                <a:srgbClr val="000000"/>
              </a:solidFill>
              <a:latin typeface="Arial"/>
              <a:ea typeface="Arial"/>
              <a:cs typeface="Arial"/>
              <a:sym typeface="Arial"/>
            </a:endParaRPr>
          </a:p>
        </p:txBody>
      </p:sp>
      <p:sp>
        <p:nvSpPr>
          <p:cNvPr id="62" name="Google Shape;62;p2"/>
          <p:cNvSpPr txBox="1"/>
          <p:nvPr/>
        </p:nvSpPr>
        <p:spPr>
          <a:xfrm>
            <a:off x="15407550" y="20037375"/>
            <a:ext cx="13076099" cy="11064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6600"/>
              <a:buFont typeface="Arial Narrow"/>
              <a:buNone/>
            </a:pPr>
            <a:r>
              <a:rPr b="1" i="0" lang="en-US" sz="6600" u="none" cap="none" strike="noStrike">
                <a:solidFill>
                  <a:srgbClr val="F8F8F8"/>
                </a:solidFill>
                <a:latin typeface="Arial Narrow"/>
                <a:ea typeface="Arial Narrow"/>
                <a:cs typeface="Arial Narrow"/>
                <a:sym typeface="Arial Narrow"/>
              </a:rPr>
              <a:t>Business Solution Design</a:t>
            </a:r>
            <a:endParaRPr b="0" i="0" sz="1400" u="none" cap="none" strike="noStrike">
              <a:solidFill>
                <a:srgbClr val="000000"/>
              </a:solidFill>
              <a:latin typeface="Arial"/>
              <a:ea typeface="Arial"/>
              <a:cs typeface="Arial"/>
              <a:sym typeface="Arial"/>
            </a:endParaRPr>
          </a:p>
        </p:txBody>
      </p:sp>
      <p:sp>
        <p:nvSpPr>
          <p:cNvPr id="63" name="Google Shape;63;p2"/>
          <p:cNvSpPr txBox="1"/>
          <p:nvPr/>
        </p:nvSpPr>
        <p:spPr>
          <a:xfrm>
            <a:off x="29984700" y="5638800"/>
            <a:ext cx="13076237" cy="1108075"/>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6600"/>
              <a:buFont typeface="Arial Narrow"/>
              <a:buNone/>
            </a:pPr>
            <a:r>
              <a:rPr b="1" i="0" lang="en-US" sz="6600" u="none" cap="none" strike="noStrike">
                <a:solidFill>
                  <a:srgbClr val="F8F8F8"/>
                </a:solidFill>
                <a:latin typeface="Arial Narrow"/>
                <a:ea typeface="Arial Narrow"/>
                <a:cs typeface="Arial Narrow"/>
                <a:sym typeface="Arial Narrow"/>
              </a:rPr>
              <a:t>Business  Value</a:t>
            </a:r>
            <a:endParaRPr b="0" i="0" sz="1400" u="none" cap="none" strike="noStrike">
              <a:solidFill>
                <a:srgbClr val="000000"/>
              </a:solidFill>
              <a:latin typeface="Arial"/>
              <a:ea typeface="Arial"/>
              <a:cs typeface="Arial"/>
              <a:sym typeface="Arial"/>
            </a:endParaRPr>
          </a:p>
        </p:txBody>
      </p:sp>
      <p:sp>
        <p:nvSpPr>
          <p:cNvPr id="64" name="Google Shape;64;p2"/>
          <p:cNvSpPr txBox="1"/>
          <p:nvPr/>
        </p:nvSpPr>
        <p:spPr>
          <a:xfrm>
            <a:off x="29837825" y="14410913"/>
            <a:ext cx="13076099" cy="11082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l">
              <a:lnSpc>
                <a:spcPct val="100000"/>
              </a:lnSpc>
              <a:spcBef>
                <a:spcPts val="0"/>
              </a:spcBef>
              <a:spcAft>
                <a:spcPts val="0"/>
              </a:spcAft>
              <a:buClr>
                <a:srgbClr val="F8F8F8"/>
              </a:buClr>
              <a:buSzPts val="6600"/>
              <a:buFont typeface="Arial Narrow"/>
              <a:buNone/>
            </a:pPr>
            <a:r>
              <a:rPr b="1" lang="en-US" sz="6600">
                <a:solidFill>
                  <a:srgbClr val="F8F8F8"/>
                </a:solidFill>
                <a:latin typeface="Arial Narrow"/>
                <a:ea typeface="Arial Narrow"/>
                <a:cs typeface="Arial Narrow"/>
                <a:sym typeface="Arial Narrow"/>
              </a:rPr>
              <a:t>                     Business Architecture</a:t>
            </a:r>
            <a:endParaRPr b="0" i="0" sz="1400" u="none" cap="none" strike="noStrike">
              <a:solidFill>
                <a:srgbClr val="000000"/>
              </a:solidFill>
              <a:latin typeface="Arial"/>
              <a:ea typeface="Arial"/>
              <a:cs typeface="Arial"/>
              <a:sym typeface="Arial"/>
            </a:endParaRPr>
          </a:p>
        </p:txBody>
      </p:sp>
      <p:sp>
        <p:nvSpPr>
          <p:cNvPr id="65" name="Google Shape;65;p2"/>
          <p:cNvSpPr txBox="1"/>
          <p:nvPr/>
        </p:nvSpPr>
        <p:spPr>
          <a:xfrm>
            <a:off x="32278638" y="6192837"/>
            <a:ext cx="9982200" cy="1384300"/>
          </a:xfrm>
          <a:prstGeom prst="rect">
            <a:avLst/>
          </a:prstGeom>
          <a:noFill/>
          <a:ln>
            <a:noFill/>
          </a:ln>
        </p:spPr>
        <p:txBody>
          <a:bodyPr anchorCtr="0" anchor="t" bIns="457200" lIns="457200" spcFirstLastPara="1" rIns="457200" wrap="square" tIns="457200">
            <a:noAutofit/>
          </a:bodyPr>
          <a:lstStyle/>
          <a:p>
            <a:pPr indent="0" lvl="0" marL="0" marR="0" rtl="0" algn="l">
              <a:lnSpc>
                <a:spcPct val="100000"/>
              </a:lnSpc>
              <a:spcBef>
                <a:spcPts val="0"/>
              </a:spcBef>
              <a:spcAft>
                <a:spcPts val="0"/>
              </a:spcAft>
              <a:buClr>
                <a:schemeClr val="dk1"/>
              </a:buClr>
              <a:buSzPts val="3000"/>
              <a:buFont typeface="Arial Narrow"/>
              <a:buNone/>
            </a:pPr>
            <a:r>
              <a:rPr b="0" i="0" lang="en-US" sz="3000" u="none" cap="none" strike="noStrike">
                <a:solidFill>
                  <a:schemeClr val="dk1"/>
                </a:solidFill>
                <a:latin typeface="Arial Narrow"/>
                <a:ea typeface="Arial Narrow"/>
                <a:cs typeface="Arial Narrow"/>
                <a:sym typeface="Arial Narrow"/>
              </a:rPr>
              <a:t>.</a:t>
            </a:r>
            <a:endParaRPr b="0" i="0" sz="1400" u="none" cap="none" strike="noStrike">
              <a:solidFill>
                <a:srgbClr val="000000"/>
              </a:solidFill>
              <a:latin typeface="Arial"/>
              <a:ea typeface="Arial"/>
              <a:cs typeface="Arial"/>
              <a:sym typeface="Arial"/>
            </a:endParaRPr>
          </a:p>
        </p:txBody>
      </p:sp>
      <p:pic>
        <p:nvPicPr>
          <p:cNvPr id="66" name="Google Shape;66;p2"/>
          <p:cNvPicPr preferRelativeResize="0"/>
          <p:nvPr/>
        </p:nvPicPr>
        <p:blipFill rotWithShape="1">
          <a:blip r:embed="rId3">
            <a:alphaModFix/>
          </a:blip>
          <a:srcRect b="0" l="0" r="0" t="0"/>
          <a:stretch/>
        </p:blipFill>
        <p:spPr>
          <a:xfrm>
            <a:off x="38965188" y="403225"/>
            <a:ext cx="4095750" cy="4095750"/>
          </a:xfrm>
          <a:prstGeom prst="rect">
            <a:avLst/>
          </a:prstGeom>
          <a:noFill/>
          <a:ln>
            <a:noFill/>
          </a:ln>
        </p:spPr>
      </p:pic>
      <p:pic>
        <p:nvPicPr>
          <p:cNvPr id="67" name="Google Shape;67;p2"/>
          <p:cNvPicPr preferRelativeResize="0"/>
          <p:nvPr/>
        </p:nvPicPr>
        <p:blipFill rotWithShape="1">
          <a:blip r:embed="rId4">
            <a:alphaModFix/>
          </a:blip>
          <a:srcRect b="0" l="0" r="0" t="0"/>
          <a:stretch/>
        </p:blipFill>
        <p:spPr>
          <a:xfrm>
            <a:off x="685800" y="654050"/>
            <a:ext cx="4792662" cy="3594100"/>
          </a:xfrm>
          <a:prstGeom prst="rect">
            <a:avLst/>
          </a:prstGeom>
          <a:noFill/>
          <a:ln>
            <a:noFill/>
          </a:ln>
        </p:spPr>
      </p:pic>
      <p:sp>
        <p:nvSpPr>
          <p:cNvPr id="68" name="Google Shape;68;p2"/>
          <p:cNvSpPr txBox="1"/>
          <p:nvPr/>
        </p:nvSpPr>
        <p:spPr>
          <a:xfrm>
            <a:off x="1339000" y="7577125"/>
            <a:ext cx="11769900" cy="76455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The New York Public Library (NYPL) was established in 1895 in New York City. With nearly 53 million items and 92 locations, the NYPL is the second largest public library in the United States and the third largest in the world. It is a private, independently managed nonprofit corporation operating with both private and public financing.</a:t>
            </a:r>
            <a:endParaRPr b="0" i="0" sz="4800" u="none" cap="none" strike="noStrike">
              <a:solidFill>
                <a:srgbClr val="000000"/>
              </a:solidFill>
              <a:latin typeface="Arial"/>
              <a:ea typeface="Arial"/>
              <a:cs typeface="Arial"/>
              <a:sym typeface="Arial"/>
            </a:endParaRPr>
          </a:p>
        </p:txBody>
      </p:sp>
      <p:sp>
        <p:nvSpPr>
          <p:cNvPr id="69" name="Google Shape;69;p2"/>
          <p:cNvSpPr txBox="1"/>
          <p:nvPr/>
        </p:nvSpPr>
        <p:spPr>
          <a:xfrm>
            <a:off x="1339000" y="16724050"/>
            <a:ext cx="11769900" cy="148443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This project was developed in collaboration with NYPL’s Digital Collection division. Its purpose is to facilitate automate alt text tagging of digital collection.Our solution focused on the FSA collection, which is composed of over 40 thousand images. </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The solution is aimed to save valuable time which would be spent to add alt text to all the images that get added to the digital collection.</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The end to end system would give the library the resource to edit the text generated and to keep retraining the model as they keep adding new images which would ensure continuous learning. </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p:txBody>
      </p:sp>
      <p:sp>
        <p:nvSpPr>
          <p:cNvPr id="70" name="Google Shape;70;p2"/>
          <p:cNvSpPr txBox="1"/>
          <p:nvPr/>
        </p:nvSpPr>
        <p:spPr>
          <a:xfrm>
            <a:off x="15988413" y="21163150"/>
            <a:ext cx="11769900" cy="110826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Our solution is designed to address the collection needs and perform the following basic tasks:</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4800"/>
              <a:buFont typeface="Arial"/>
              <a:buAutoNum type="arabicPeriod"/>
            </a:pPr>
            <a:r>
              <a:rPr b="0" i="0" lang="en-US" sz="4800" u="none" cap="none" strike="noStrike">
                <a:solidFill>
                  <a:srgbClr val="000000"/>
                </a:solidFill>
                <a:latin typeface="Arial"/>
                <a:ea typeface="Arial"/>
                <a:cs typeface="Arial"/>
                <a:sym typeface="Arial"/>
              </a:rPr>
              <a:t>Provide an end to end system which can generate alt text using machine learning model</a:t>
            </a:r>
            <a:endParaRPr b="0" i="0" sz="14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4800"/>
              <a:buFont typeface="Arial"/>
              <a:buAutoNum type="arabicPeriod"/>
            </a:pPr>
            <a:r>
              <a:rPr b="0" i="0" lang="en-US" sz="4800" u="none" cap="none" strike="noStrike">
                <a:solidFill>
                  <a:srgbClr val="000000"/>
                </a:solidFill>
                <a:latin typeface="Arial"/>
                <a:ea typeface="Arial"/>
                <a:cs typeface="Arial"/>
                <a:sym typeface="Arial"/>
              </a:rPr>
              <a:t>Auto generate alt text for recently uploaded images </a:t>
            </a:r>
            <a:endParaRPr b="0" i="0" sz="48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4800"/>
              <a:buFont typeface="Arial"/>
              <a:buAutoNum type="arabicPeriod"/>
            </a:pPr>
            <a:r>
              <a:rPr b="0" i="0" lang="en-US" sz="4800" u="none" cap="none" strike="noStrike">
                <a:solidFill>
                  <a:srgbClr val="000000"/>
                </a:solidFill>
                <a:latin typeface="Arial"/>
                <a:ea typeface="Arial"/>
                <a:cs typeface="Arial"/>
                <a:sym typeface="Arial"/>
              </a:rPr>
              <a:t>Provide a solution which will keep retraining and improving over time and help the library save time .</a:t>
            </a:r>
            <a:endParaRPr b="0" i="0" sz="4800" u="none" cap="none" strike="noStrike">
              <a:solidFill>
                <a:srgbClr val="000000"/>
              </a:solidFill>
              <a:latin typeface="Arial"/>
              <a:ea typeface="Arial"/>
              <a:cs typeface="Arial"/>
              <a:sym typeface="Arial"/>
            </a:endParaRPr>
          </a:p>
        </p:txBody>
      </p:sp>
      <p:sp>
        <p:nvSpPr>
          <p:cNvPr id="71" name="Google Shape;71;p2"/>
          <p:cNvSpPr txBox="1"/>
          <p:nvPr/>
        </p:nvSpPr>
        <p:spPr>
          <a:xfrm>
            <a:off x="30490925" y="7289775"/>
            <a:ext cx="11769900" cy="7572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The solution that we created improves the library operations in the following ways:</a:t>
            </a:r>
            <a:endParaRPr b="0" i="0" sz="4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4800"/>
              <a:buFont typeface="Arial"/>
              <a:buAutoNum type="arabicPeriod"/>
            </a:pPr>
            <a:r>
              <a:rPr b="0" i="0" lang="en-US" sz="4800" u="none" cap="none" strike="noStrike">
                <a:solidFill>
                  <a:srgbClr val="000000"/>
                </a:solidFill>
                <a:latin typeface="Arial"/>
                <a:ea typeface="Arial"/>
                <a:cs typeface="Arial"/>
                <a:sym typeface="Arial"/>
              </a:rPr>
              <a:t>Helps the library automate the alt text generation which is necessary to help the users by increasing accessibility</a:t>
            </a:r>
            <a:endParaRPr b="0" i="0" sz="14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4800"/>
              <a:buFont typeface="Arial"/>
              <a:buAutoNum type="arabicPeriod"/>
            </a:pPr>
            <a:r>
              <a:rPr b="0" i="0" lang="en-US" sz="4800" u="none" cap="none" strike="noStrike">
                <a:solidFill>
                  <a:srgbClr val="000000"/>
                </a:solidFill>
                <a:latin typeface="Arial"/>
                <a:ea typeface="Arial"/>
                <a:cs typeface="Arial"/>
                <a:sym typeface="Arial"/>
              </a:rPr>
              <a:t>With help of an interface they can       validate the alt text getting generated by the model and edit it as needed.</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4800"/>
              <a:buFont typeface="Arial"/>
              <a:buNone/>
            </a:pPr>
            <a:r>
              <a:t/>
            </a:r>
            <a:endParaRPr b="0" i="0" sz="4800" u="none" cap="none" strike="noStrike">
              <a:solidFill>
                <a:srgbClr val="000000"/>
              </a:solidFill>
              <a:latin typeface="Arial"/>
              <a:ea typeface="Arial"/>
              <a:cs typeface="Arial"/>
              <a:sym typeface="Arial"/>
            </a:endParaRPr>
          </a:p>
        </p:txBody>
      </p:sp>
      <p:sp>
        <p:nvSpPr>
          <p:cNvPr id="72" name="Google Shape;72;p2"/>
          <p:cNvSpPr txBox="1"/>
          <p:nvPr/>
        </p:nvSpPr>
        <p:spPr>
          <a:xfrm>
            <a:off x="29984763" y="23593000"/>
            <a:ext cx="13076099" cy="1106400"/>
          </a:xfrm>
          <a:prstGeom prst="rect">
            <a:avLst/>
          </a:prstGeom>
          <a:solidFill>
            <a:schemeClr val="accent2"/>
          </a:solidFill>
          <a:ln>
            <a:noFill/>
          </a:ln>
        </p:spPr>
        <p:txBody>
          <a:bodyPr anchorCtr="0" anchor="t" bIns="45600" lIns="91250" spcFirstLastPara="1" rIns="91250" wrap="square" tIns="45600">
            <a:noAutofit/>
          </a:bodyPr>
          <a:lstStyle/>
          <a:p>
            <a:pPr indent="0" lvl="0" marL="0" rtl="0" algn="ctr">
              <a:spcBef>
                <a:spcPts val="0"/>
              </a:spcBef>
              <a:spcAft>
                <a:spcPts val="0"/>
              </a:spcAft>
              <a:buClr>
                <a:srgbClr val="F8F8F8"/>
              </a:buClr>
              <a:buSzPts val="6600"/>
              <a:buFont typeface="Arial Narrow"/>
              <a:buNone/>
            </a:pPr>
            <a:r>
              <a:rPr b="1" lang="en-US" sz="6600">
                <a:solidFill>
                  <a:srgbClr val="F8F8F8"/>
                </a:solidFill>
                <a:latin typeface="Arial Narrow"/>
                <a:ea typeface="Arial Narrow"/>
                <a:cs typeface="Arial Narrow"/>
                <a:sym typeface="Arial Narrow"/>
              </a:rPr>
              <a:t>Current and Future Use Cases</a:t>
            </a:r>
            <a:endParaRPr b="0" i="0" sz="1400" u="none" cap="none" strike="noStrike">
              <a:solidFill>
                <a:srgbClr val="000000"/>
              </a:solidFill>
              <a:latin typeface="Arial"/>
              <a:ea typeface="Arial"/>
              <a:cs typeface="Arial"/>
              <a:sym typeface="Arial"/>
            </a:endParaRPr>
          </a:p>
        </p:txBody>
      </p:sp>
      <p:sp>
        <p:nvSpPr>
          <p:cNvPr id="73" name="Google Shape;73;p2"/>
          <p:cNvSpPr txBox="1"/>
          <p:nvPr/>
        </p:nvSpPr>
        <p:spPr>
          <a:xfrm>
            <a:off x="30637850" y="24881972"/>
            <a:ext cx="11769900" cy="709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800"/>
              <a:buFont typeface="Arial"/>
              <a:buNone/>
            </a:pPr>
            <a:r>
              <a:rPr b="0" i="0" lang="en-US" sz="4800" u="none" cap="none" strike="noStrike">
                <a:solidFill>
                  <a:srgbClr val="000000"/>
                </a:solidFill>
                <a:latin typeface="Arial"/>
                <a:ea typeface="Arial"/>
                <a:cs typeface="Arial"/>
                <a:sym typeface="Arial"/>
              </a:rPr>
              <a:t>Our current site provides the NYPL with the facility to upload images and generate alt text using the model that we have trained and edit it as needed. It also has a feature to get all the recent images and generate the alt text for them. In future the predictions can be improved, and we can  automate the alt text on search functionality. </a:t>
            </a:r>
            <a:endParaRPr b="0" i="0" sz="1400" u="none" cap="none" strike="noStrike">
              <a:solidFill>
                <a:srgbClr val="000000"/>
              </a:solidFill>
              <a:latin typeface="Arial"/>
              <a:ea typeface="Arial"/>
              <a:cs typeface="Arial"/>
              <a:sym typeface="Arial"/>
            </a:endParaRPr>
          </a:p>
        </p:txBody>
      </p:sp>
      <p:pic>
        <p:nvPicPr>
          <p:cNvPr id="74" name="Google Shape;74;p2"/>
          <p:cNvPicPr preferRelativeResize="0"/>
          <p:nvPr/>
        </p:nvPicPr>
        <p:blipFill>
          <a:blip r:embed="rId5">
            <a:alphaModFix/>
          </a:blip>
          <a:stretch>
            <a:fillRect/>
          </a:stretch>
        </p:blipFill>
        <p:spPr>
          <a:xfrm>
            <a:off x="13761875" y="7577125"/>
            <a:ext cx="16075950" cy="11606150"/>
          </a:xfrm>
          <a:prstGeom prst="rect">
            <a:avLst/>
          </a:prstGeom>
          <a:noFill/>
          <a:ln>
            <a:noFill/>
          </a:ln>
        </p:spPr>
      </p:pic>
      <p:pic>
        <p:nvPicPr>
          <p:cNvPr id="75" name="Google Shape;75;p2"/>
          <p:cNvPicPr preferRelativeResize="0"/>
          <p:nvPr/>
        </p:nvPicPr>
        <p:blipFill>
          <a:blip r:embed="rId6">
            <a:alphaModFix/>
          </a:blip>
          <a:stretch>
            <a:fillRect/>
          </a:stretch>
        </p:blipFill>
        <p:spPr>
          <a:xfrm>
            <a:off x="30391450" y="15733300"/>
            <a:ext cx="11769900" cy="7645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_Custom Design">
  <a:themeElements>
    <a:clrScheme name="2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